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78BE20"/>
    <a:srgbClr val="AE2573"/>
    <a:srgbClr val="00A499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F172-348C-4181-BD78-68D58C579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3CF63-8F55-4323-95B9-6FD8E2A6E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018A7-C90A-4CAA-87D8-F30894145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34A04-0EF4-453D-BAFF-FF72EE55E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91013-CB86-4A5F-9B65-C8D66CB6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78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BD8F-F4B1-44B6-923F-6DCEEE24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BE84C-9341-4764-9ABF-93E3E8221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386D6-2475-4F12-B4E1-297EB821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6C312-3B46-4AF5-8C48-F006E2E2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38E5-E1D2-477D-A567-A68728326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8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5610C3-C2AE-4D25-BBD0-13516194F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E1292-BEC0-4372-A79C-4E228B1D6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F1B5B-27D8-4FE7-AD42-6F2C597F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A5210-1C35-4F92-9457-AA6F12FB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1DE57-B589-48AE-AD25-0874385E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CFB4-C399-4ACF-B4A8-17A09F8B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0E714-0598-4714-8911-1E8BC525C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DBB7F-3CC4-46AF-84C8-EAED4D74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B3852-7BF7-4958-9AD0-4023A5DA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091C9-1398-4E94-929A-0BE3E4639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4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B7FB-05CC-4DD4-B997-865AB00D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A54E0-8722-4059-BA87-13C902F0F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44EFA-2FA8-46EF-ADEC-C2F61F38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FCB8E-DA90-4B9C-8A06-A2E60ED4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84256-8589-4E39-913B-FC6EA31C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0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4E296-4936-46A3-AF33-6B9BB719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7FD6-81A5-4627-A7CC-429FC1412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247F3-81F9-4DD5-AEBF-1AA505E6E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40B96-7945-4453-8432-991A41EA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9ABC8-4649-4F05-97FE-C2C6EC01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51ECD-3104-4A03-BD61-7217F875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54419-6B4A-4FB9-8D01-31268933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2A251-A548-4944-88F8-A012D68C5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521A2-511F-4128-982B-0ACB2FF04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1682B-4E1D-4060-8509-0C00DB683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0A17C-D76F-4E3F-BDF4-C620F69A1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441AFE-0B3A-46C2-8125-C1EF7331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6C31BD-6719-4809-A675-CDBC715EF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D1CF57-4382-4734-9B04-9C035CCD4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3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EB2A4-9B2B-4F3C-9AE0-3D790636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1B67B-368B-4F07-97B9-A7C1EC23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AF89C6-375B-469C-893D-FDD0175F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A6B0F-54BD-4734-8341-8D910E97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005D7-1138-4C89-9C6D-B63DC48F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9023B-7CC4-415C-BA1A-7198D6F6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0EC6-26E9-4E91-934B-E31974DF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6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91AA-479B-4A9E-B382-BD653CC6A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7ACE-C57A-44F1-A11E-D80CC3A21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921A9-DA10-4967-AECD-0D02DF7B1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F4D5B-58F1-47D2-88DB-5B300FD49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1E3CD-75D4-40DE-8E65-353F8746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84BD8-E164-4585-900A-8C279379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DD90-F945-4E03-8408-F8EA50AB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55487A-F519-4D7F-BAFB-1E0E82C25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26CE2-071B-4B86-BE18-8775AF302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11B1F-4D86-4142-B8A0-2938A0E0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531A8-8520-46A0-A1FB-7F07AA86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B0DD2-40AB-484C-AE4F-CBCA7A2A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7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CE5E86-BD8C-49C1-9E34-1882BECC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90F7D-AD64-4F35-94EB-472E2A36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429C9-D8C9-4D7F-9E46-9A40A6A93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0143-084A-4421-9B42-58CD3468ED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9266-095F-4D1A-B5A7-F4DB63F88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FE9B7-4B65-45BE-B626-24E921756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22A9-8725-4394-8DB6-8627F069C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6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D9177EAB-C202-4808-A342-212D148223B7}"/>
              </a:ext>
            </a:extLst>
          </p:cNvPr>
          <p:cNvCxnSpPr>
            <a:cxnSpLocks/>
          </p:cNvCxnSpPr>
          <p:nvPr/>
        </p:nvCxnSpPr>
        <p:spPr>
          <a:xfrm>
            <a:off x="2841414" y="3785844"/>
            <a:ext cx="5968964" cy="1400363"/>
          </a:xfrm>
          <a:prstGeom prst="bentConnector3">
            <a:avLst>
              <a:gd name="adj1" fmla="val 36448"/>
            </a:avLst>
          </a:prstGeom>
          <a:ln w="88900" cap="rnd">
            <a:solidFill>
              <a:srgbClr val="003087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6E43CEC-0932-4824-956B-59E6C4274200}"/>
              </a:ext>
            </a:extLst>
          </p:cNvPr>
          <p:cNvCxnSpPr>
            <a:cxnSpLocks/>
          </p:cNvCxnSpPr>
          <p:nvPr/>
        </p:nvCxnSpPr>
        <p:spPr>
          <a:xfrm rot="5400000">
            <a:off x="2214961" y="2387778"/>
            <a:ext cx="2051669" cy="798762"/>
          </a:xfrm>
          <a:prstGeom prst="bentConnector3">
            <a:avLst/>
          </a:prstGeom>
          <a:ln w="88900">
            <a:solidFill>
              <a:srgbClr val="0030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02EA542-E7FE-48C4-AB66-415B96E53917}"/>
              </a:ext>
            </a:extLst>
          </p:cNvPr>
          <p:cNvSpPr/>
          <p:nvPr/>
        </p:nvSpPr>
        <p:spPr>
          <a:xfrm>
            <a:off x="3370175" y="1447365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BB7C665-28E9-4285-A6A6-5D55E4FD3B4B}"/>
              </a:ext>
            </a:extLst>
          </p:cNvPr>
          <p:cNvSpPr/>
          <p:nvPr/>
        </p:nvSpPr>
        <p:spPr>
          <a:xfrm>
            <a:off x="3403042" y="3515844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696A73B-80DC-4A6B-9873-918C946F48F1}"/>
              </a:ext>
            </a:extLst>
          </p:cNvPr>
          <p:cNvSpPr/>
          <p:nvPr/>
        </p:nvSpPr>
        <p:spPr>
          <a:xfrm>
            <a:off x="5935466" y="4909611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681D35-9D25-4B29-9141-D597E0DF14DF}"/>
              </a:ext>
            </a:extLst>
          </p:cNvPr>
          <p:cNvSpPr txBox="1"/>
          <p:nvPr/>
        </p:nvSpPr>
        <p:spPr>
          <a:xfrm>
            <a:off x="343786" y="383646"/>
            <a:ext cx="7987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 &amp; clerical Hiring Managers Process for ad-hoc shifts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5EE092-DD15-4155-8FB9-DA5C7D32AE29}"/>
              </a:ext>
            </a:extLst>
          </p:cNvPr>
          <p:cNvGrpSpPr/>
          <p:nvPr/>
        </p:nvGrpSpPr>
        <p:grpSpPr>
          <a:xfrm>
            <a:off x="454285" y="5716772"/>
            <a:ext cx="1659735" cy="723443"/>
            <a:chOff x="563410" y="5713357"/>
            <a:chExt cx="1483561" cy="72344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1E8877B-8E0C-48B9-A320-0DC071BE3D7F}"/>
                </a:ext>
              </a:extLst>
            </p:cNvPr>
            <p:cNvGrpSpPr/>
            <p:nvPr/>
          </p:nvGrpSpPr>
          <p:grpSpPr>
            <a:xfrm>
              <a:off x="563410" y="5713357"/>
              <a:ext cx="1483561" cy="723443"/>
              <a:chOff x="2464675" y="2420795"/>
              <a:chExt cx="1393973" cy="723443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0BBC62EC-CDD6-4C44-9C4C-41EEA4C0C813}"/>
                  </a:ext>
                </a:extLst>
              </p:cNvPr>
              <p:cNvSpPr/>
              <p:nvPr/>
            </p:nvSpPr>
            <p:spPr>
              <a:xfrm>
                <a:off x="2464675" y="2420795"/>
                <a:ext cx="1393973" cy="607325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6507214-394F-4866-B378-187296DE004F}"/>
                  </a:ext>
                </a:extLst>
              </p:cNvPr>
              <p:cNvSpPr txBox="1"/>
              <p:nvPr/>
            </p:nvSpPr>
            <p:spPr>
              <a:xfrm>
                <a:off x="2708454" y="2454369"/>
                <a:ext cx="1150194" cy="68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Hiring Manager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A&amp;C Staff Member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p:grp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DC4A86B-E409-436F-8C30-B947E3D0C8B8}"/>
                </a:ext>
              </a:extLst>
            </p:cNvPr>
            <p:cNvSpPr/>
            <p:nvPr/>
          </p:nvSpPr>
          <p:spPr>
            <a:xfrm>
              <a:off x="697877" y="5813726"/>
              <a:ext cx="156714" cy="180000"/>
            </a:xfrm>
            <a:prstGeom prst="ellipse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2518ED6-593F-4472-BD23-52D2EF14F324}"/>
                </a:ext>
              </a:extLst>
            </p:cNvPr>
            <p:cNvSpPr/>
            <p:nvPr/>
          </p:nvSpPr>
          <p:spPr>
            <a:xfrm>
              <a:off x="697877" y="6016926"/>
              <a:ext cx="156714" cy="180000"/>
            </a:xfrm>
            <a:prstGeom prst="ellipse">
              <a:avLst/>
            </a:prstGeom>
            <a:solidFill>
              <a:srgbClr val="78B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922A11C-0EAC-4061-B01E-C7622EB50E63}"/>
              </a:ext>
            </a:extLst>
          </p:cNvPr>
          <p:cNvGrpSpPr/>
          <p:nvPr/>
        </p:nvGrpSpPr>
        <p:grpSpPr>
          <a:xfrm>
            <a:off x="3896861" y="2914627"/>
            <a:ext cx="2177399" cy="674300"/>
            <a:chOff x="1864519" y="2308492"/>
            <a:chExt cx="2177399" cy="67430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3CDDC51-7F7F-4317-AACD-3C507688AB4C}"/>
                </a:ext>
              </a:extLst>
            </p:cNvPr>
            <p:cNvGrpSpPr/>
            <p:nvPr/>
          </p:nvGrpSpPr>
          <p:grpSpPr>
            <a:xfrm>
              <a:off x="1864519" y="2308492"/>
              <a:ext cx="2177399" cy="674300"/>
              <a:chOff x="2241822" y="2525596"/>
              <a:chExt cx="1169698" cy="674300"/>
            </a:xfrm>
          </p:grpSpPr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6D61683E-E766-405B-A49A-A5FAEFDA1820}"/>
                  </a:ext>
                </a:extLst>
              </p:cNvPr>
              <p:cNvSpPr/>
              <p:nvPr/>
            </p:nvSpPr>
            <p:spPr>
              <a:xfrm>
                <a:off x="2241822" y="2525596"/>
                <a:ext cx="1095137" cy="674300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1E0A511-7EE3-4462-A964-5591E4EFCC64}"/>
                  </a:ext>
                </a:extLst>
              </p:cNvPr>
              <p:cNvSpPr txBox="1"/>
              <p:nvPr/>
            </p:nvSpPr>
            <p:spPr>
              <a:xfrm>
                <a:off x="2550429" y="2536384"/>
                <a:ext cx="8610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Ask known member of staff* if they may be interested in covering the shift</a:t>
                </a:r>
              </a:p>
            </p:txBody>
          </p:sp>
        </p:grpSp>
        <p:pic>
          <p:nvPicPr>
            <p:cNvPr id="51" name="Graphic 50" descr="Group of men">
              <a:extLst>
                <a:ext uri="{FF2B5EF4-FFF2-40B4-BE49-F238E27FC236}">
                  <a16:creationId xmlns:a16="http://schemas.microsoft.com/office/drawing/2014/main" id="{E5D9DD8B-793D-4CCD-BBF4-F95D0F9DA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34252" y="2371816"/>
              <a:ext cx="476114" cy="476114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EFDF92C-AF72-423B-9238-235C531416D8}"/>
              </a:ext>
            </a:extLst>
          </p:cNvPr>
          <p:cNvGrpSpPr/>
          <p:nvPr/>
        </p:nvGrpSpPr>
        <p:grpSpPr>
          <a:xfrm>
            <a:off x="7481064" y="2708031"/>
            <a:ext cx="2071253" cy="2478176"/>
            <a:chOff x="5291920" y="3304546"/>
            <a:chExt cx="2071253" cy="2146541"/>
          </a:xfrm>
        </p:grpSpPr>
        <p:cxnSp>
          <p:nvCxnSpPr>
            <p:cNvPr id="6" name="Connector: Elbow 5">
              <a:extLst>
                <a:ext uri="{FF2B5EF4-FFF2-40B4-BE49-F238E27FC236}">
                  <a16:creationId xmlns:a16="http://schemas.microsoft.com/office/drawing/2014/main" id="{01134DEB-0D3B-49AF-8D3D-67DAB6DDB501}"/>
                </a:ext>
              </a:extLst>
            </p:cNvPr>
            <p:cNvCxnSpPr>
              <a:cxnSpLocks/>
            </p:cNvCxnSpPr>
            <p:nvPr/>
          </p:nvCxnSpPr>
          <p:spPr>
            <a:xfrm>
              <a:off x="5291920" y="3304546"/>
              <a:ext cx="2070338" cy="1133873"/>
            </a:xfrm>
            <a:prstGeom prst="bentConnector2">
              <a:avLst/>
            </a:prstGeom>
            <a:ln w="88900" cap="rnd">
              <a:solidFill>
                <a:srgbClr val="003087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or: Elbow 96">
              <a:extLst>
                <a:ext uri="{FF2B5EF4-FFF2-40B4-BE49-F238E27FC236}">
                  <a16:creationId xmlns:a16="http://schemas.microsoft.com/office/drawing/2014/main" id="{E135CD47-5253-4E74-859E-BAF90F2A4E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24685" y="4406093"/>
              <a:ext cx="538488" cy="1044994"/>
            </a:xfrm>
            <a:prstGeom prst="bentConnector2">
              <a:avLst/>
            </a:prstGeom>
            <a:ln w="88900" cap="rnd">
              <a:solidFill>
                <a:srgbClr val="003087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1F7D853-50B6-49E9-BDF1-86D7BB832D66}"/>
              </a:ext>
            </a:extLst>
          </p:cNvPr>
          <p:cNvGrpSpPr/>
          <p:nvPr/>
        </p:nvGrpSpPr>
        <p:grpSpPr>
          <a:xfrm>
            <a:off x="7791077" y="1808548"/>
            <a:ext cx="2110085" cy="721153"/>
            <a:chOff x="7278460" y="2492878"/>
            <a:chExt cx="2110085" cy="721153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715A8F0-CEBA-4A44-85B5-5C62293A4EBE}"/>
                </a:ext>
              </a:extLst>
            </p:cNvPr>
            <p:cNvGrpSpPr/>
            <p:nvPr/>
          </p:nvGrpSpPr>
          <p:grpSpPr>
            <a:xfrm>
              <a:off x="7278460" y="2492878"/>
              <a:ext cx="2110085" cy="721153"/>
              <a:chOff x="2332926" y="2420795"/>
              <a:chExt cx="1803472" cy="721153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2808D095-350D-44BB-9601-0786DD8054D7}"/>
                  </a:ext>
                </a:extLst>
              </p:cNvPr>
              <p:cNvSpPr/>
              <p:nvPr/>
            </p:nvSpPr>
            <p:spPr>
              <a:xfrm>
                <a:off x="2332926" y="2420795"/>
                <a:ext cx="1784305" cy="721153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DE03850-1957-48DB-8EDB-9D5E47FA0D3E}"/>
                  </a:ext>
                </a:extLst>
              </p:cNvPr>
              <p:cNvSpPr txBox="1"/>
              <p:nvPr/>
            </p:nvSpPr>
            <p:spPr>
              <a:xfrm>
                <a:off x="2778042" y="2448975"/>
                <a:ext cx="13583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After the shift has been completed, review and authorise the online timesheet  </a:t>
                </a:r>
              </a:p>
            </p:txBody>
          </p:sp>
        </p:grpSp>
        <p:pic>
          <p:nvPicPr>
            <p:cNvPr id="125" name="Graphic 124" descr="Checklist">
              <a:extLst>
                <a:ext uri="{FF2B5EF4-FFF2-40B4-BE49-F238E27FC236}">
                  <a16:creationId xmlns:a16="http://schemas.microsoft.com/office/drawing/2014/main" id="{A41D8643-EDCB-45DD-8188-2E1F16EBE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20112" y="2569654"/>
              <a:ext cx="506054" cy="506054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1C3A532-41E1-4134-9FBE-DAA126FC0F49}"/>
              </a:ext>
            </a:extLst>
          </p:cNvPr>
          <p:cNvGrpSpPr/>
          <p:nvPr/>
        </p:nvGrpSpPr>
        <p:grpSpPr>
          <a:xfrm>
            <a:off x="7915150" y="4275444"/>
            <a:ext cx="1435436" cy="550954"/>
            <a:chOff x="7915150" y="4275444"/>
            <a:chExt cx="1435436" cy="550954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84E7D1A-0C3D-4DE6-B4D3-13B9C971E880}"/>
                </a:ext>
              </a:extLst>
            </p:cNvPr>
            <p:cNvGrpSpPr/>
            <p:nvPr/>
          </p:nvGrpSpPr>
          <p:grpSpPr>
            <a:xfrm>
              <a:off x="7915150" y="4275444"/>
              <a:ext cx="1435436" cy="550954"/>
              <a:chOff x="2332930" y="2420796"/>
              <a:chExt cx="1348754" cy="550954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ADF81B61-1407-43DB-A9F9-AA32FA6A9632}"/>
                  </a:ext>
                </a:extLst>
              </p:cNvPr>
              <p:cNvSpPr/>
              <p:nvPr/>
            </p:nvSpPr>
            <p:spPr>
              <a:xfrm>
                <a:off x="2332930" y="2420796"/>
                <a:ext cx="1348754" cy="550954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2DDCCCE-F96C-45AD-9199-06898920DF3E}"/>
                  </a:ext>
                </a:extLst>
              </p:cNvPr>
              <p:cNvSpPr txBox="1"/>
              <p:nvPr/>
            </p:nvSpPr>
            <p:spPr>
              <a:xfrm>
                <a:off x="2755647" y="2440733"/>
                <a:ext cx="90758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Staff member works the shift (A&amp;C worker) </a:t>
                </a:r>
              </a:p>
            </p:txBody>
          </p:sp>
        </p:grpSp>
        <p:pic>
          <p:nvPicPr>
            <p:cNvPr id="95" name="Graphic 94" descr="User">
              <a:extLst>
                <a:ext uri="{FF2B5EF4-FFF2-40B4-BE49-F238E27FC236}">
                  <a16:creationId xmlns:a16="http://schemas.microsoft.com/office/drawing/2014/main" id="{2B7AAFE9-7B00-4D69-93B7-1FEA0D23A6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948959" y="4311837"/>
              <a:ext cx="447348" cy="447348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72F4DD7-A370-40C4-97C1-A96C65FF4053}"/>
              </a:ext>
            </a:extLst>
          </p:cNvPr>
          <p:cNvGrpSpPr/>
          <p:nvPr/>
        </p:nvGrpSpPr>
        <p:grpSpPr>
          <a:xfrm>
            <a:off x="5249051" y="4275444"/>
            <a:ext cx="1766130" cy="540000"/>
            <a:chOff x="1842279" y="3400423"/>
            <a:chExt cx="1766130" cy="540000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6E8F3D5-60F8-4075-BC8F-886AB4199F0A}"/>
                </a:ext>
              </a:extLst>
            </p:cNvPr>
            <p:cNvGrpSpPr/>
            <p:nvPr/>
          </p:nvGrpSpPr>
          <p:grpSpPr>
            <a:xfrm>
              <a:off x="1842279" y="3406922"/>
              <a:ext cx="1766130" cy="519168"/>
              <a:chOff x="2332927" y="2441031"/>
              <a:chExt cx="1421327" cy="519168"/>
            </a:xfrm>
          </p:grpSpPr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ACD1BD11-333C-40D8-9BDC-CEAFD04A28EB}"/>
                  </a:ext>
                </a:extLst>
              </p:cNvPr>
              <p:cNvSpPr/>
              <p:nvPr/>
            </p:nvSpPr>
            <p:spPr>
              <a:xfrm>
                <a:off x="2332927" y="2441031"/>
                <a:ext cx="1403113" cy="519168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71D8232-1E99-4900-8115-EA719C596207}"/>
                  </a:ext>
                </a:extLst>
              </p:cNvPr>
              <p:cNvSpPr txBox="1"/>
              <p:nvPr/>
            </p:nvSpPr>
            <p:spPr>
              <a:xfrm>
                <a:off x="2746711" y="2441627"/>
                <a:ext cx="10075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Book the member of staff into the shift </a:t>
                </a:r>
              </a:p>
            </p:txBody>
          </p:sp>
        </p:grpSp>
        <p:pic>
          <p:nvPicPr>
            <p:cNvPr id="96" name="Graphic 95" descr="Daily calendar">
              <a:extLst>
                <a:ext uri="{FF2B5EF4-FFF2-40B4-BE49-F238E27FC236}">
                  <a16:creationId xmlns:a16="http://schemas.microsoft.com/office/drawing/2014/main" id="{8FB03A88-38EC-4531-A40F-1CDDC0EB5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70366" y="3400423"/>
              <a:ext cx="540000" cy="540000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067317A-CC15-478A-96C3-241723833068}"/>
              </a:ext>
            </a:extLst>
          </p:cNvPr>
          <p:cNvGrpSpPr/>
          <p:nvPr/>
        </p:nvGrpSpPr>
        <p:grpSpPr>
          <a:xfrm>
            <a:off x="4076644" y="1434063"/>
            <a:ext cx="2397175" cy="674300"/>
            <a:chOff x="1317722" y="991334"/>
            <a:chExt cx="2397175" cy="67430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2113F3D-B395-43EA-9909-6DCFC502251D}"/>
                </a:ext>
              </a:extLst>
            </p:cNvPr>
            <p:cNvGrpSpPr/>
            <p:nvPr/>
          </p:nvGrpSpPr>
          <p:grpSpPr>
            <a:xfrm>
              <a:off x="1317722" y="991334"/>
              <a:ext cx="2397175" cy="674300"/>
              <a:chOff x="2813728" y="544915"/>
              <a:chExt cx="1374149" cy="624510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6F7D7EA-B0C6-4B18-8E64-9C1D5F005CE3}"/>
                  </a:ext>
                </a:extLst>
              </p:cNvPr>
              <p:cNvSpPr/>
              <p:nvPr/>
            </p:nvSpPr>
            <p:spPr>
              <a:xfrm>
                <a:off x="2813728" y="544915"/>
                <a:ext cx="1374148" cy="624510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FD0C113-84BF-4295-88F2-BF7B5DE8C95B}"/>
                  </a:ext>
                </a:extLst>
              </p:cNvPr>
              <p:cNvSpPr txBox="1"/>
              <p:nvPr/>
            </p:nvSpPr>
            <p:spPr>
              <a:xfrm>
                <a:off x="3086855" y="562265"/>
                <a:ext cx="1101022" cy="598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Use the NHSP portal to create the requirement – adding full details of skills, systems and requirements </a:t>
                </a:r>
              </a:p>
            </p:txBody>
          </p:sp>
        </p:grpSp>
        <p:pic>
          <p:nvPicPr>
            <p:cNvPr id="98" name="Graphic 97" descr="Gears">
              <a:extLst>
                <a:ext uri="{FF2B5EF4-FFF2-40B4-BE49-F238E27FC236}">
                  <a16:creationId xmlns:a16="http://schemas.microsoft.com/office/drawing/2014/main" id="{D3F06264-AB1A-499C-A91D-DAFFB223DB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332750" y="1060511"/>
              <a:ext cx="491905" cy="491905"/>
            </a:xfrm>
            <a:prstGeom prst="rect">
              <a:avLst/>
            </a:prstGeom>
          </p:spPr>
        </p:pic>
      </p:grpSp>
      <p:sp>
        <p:nvSpPr>
          <p:cNvPr id="102" name="Oval 101">
            <a:extLst>
              <a:ext uri="{FF2B5EF4-FFF2-40B4-BE49-F238E27FC236}">
                <a16:creationId xmlns:a16="http://schemas.microsoft.com/office/drawing/2014/main" id="{630349F6-6915-4153-97FB-5BFA50E0AAD9}"/>
              </a:ext>
            </a:extLst>
          </p:cNvPr>
          <p:cNvSpPr/>
          <p:nvPr/>
        </p:nvSpPr>
        <p:spPr>
          <a:xfrm>
            <a:off x="7252724" y="2402486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3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7FE8D1A-20AA-4521-9EEB-C9806D2B9D7A}"/>
              </a:ext>
            </a:extLst>
          </p:cNvPr>
          <p:cNvSpPr/>
          <p:nvPr/>
        </p:nvSpPr>
        <p:spPr>
          <a:xfrm>
            <a:off x="8631360" y="4896358"/>
            <a:ext cx="540000" cy="540000"/>
          </a:xfrm>
          <a:prstGeom prst="ellipse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32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0376E30-8BEB-449E-B8A6-1BCB80F96C07}"/>
              </a:ext>
            </a:extLst>
          </p:cNvPr>
          <p:cNvSpPr txBox="1"/>
          <p:nvPr/>
        </p:nvSpPr>
        <p:spPr>
          <a:xfrm>
            <a:off x="1348516" y="4460201"/>
            <a:ext cx="3094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*If you know a member of staff who wants to work a shift but hasn’t signed up with NHSP yet then get them to complete the online registration which is a fast track process for Trust substantive staff. 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A8E2600-2719-4BDC-BD3C-E2B5B6508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204" y="193206"/>
            <a:ext cx="1247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7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129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Weatherhead</dc:creator>
  <cp:lastModifiedBy>Ricky Phull</cp:lastModifiedBy>
  <cp:revision>11</cp:revision>
  <dcterms:created xsi:type="dcterms:W3CDTF">2019-12-16T16:50:52Z</dcterms:created>
  <dcterms:modified xsi:type="dcterms:W3CDTF">2020-03-30T12:59:04Z</dcterms:modified>
</cp:coreProperties>
</file>